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F3D4A3-C2E6-4CF2-9E00-32A113DDA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F5555E0-307F-4625-B263-8E801DF79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E03CBAC-502E-4331-9DB7-88FC286E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8537755-19FE-49C7-B95C-B838C4E97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A121D1-002B-405A-978F-C1AB47B8B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581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31E9B2-F23D-4289-884D-04794F83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9412DB-377E-4B06-A95F-4C2BE286E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A4E0645-F2AC-42C6-B659-607211582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5E9CA2-1E47-4298-919F-ECFA1A4A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EEA4333-2F66-4EAA-802E-F5BA8617A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389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B70EB8-07FD-4B99-9852-D62FD794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8225274-54D5-4236-81F1-219A1703B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C9C4B9-6A46-4CBB-A14B-A11C7ECAC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0D7565-28D8-4027-911F-7CA122651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7E6ED1F-164F-4829-B530-7238046D9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629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1AC090-FA90-4212-9AD0-ED3E4780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BF5902-735F-4B1B-890A-84B235C32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6C071B-1B00-43B8-8A1E-F30FFC40A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1B07195-EF62-4A42-979C-8904D2D1A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A2B303-2FF8-40F6-9C18-E5CC1177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C52772D-CD57-4063-ACEE-E2E536910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779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AE1F34-A698-4540-8292-1DC76E52D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6E6C91F-9299-4B06-88A2-4F797A70E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2F99D6D-4890-4346-AA77-42107DD43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95CE097-1A5F-4513-9C39-579A4B551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25C36BC-8218-4B3B-BBE9-78619A176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952037A-40BC-4E37-9649-BD05A928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3EABB43-04B2-4EC8-8178-0D460391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258CFA7-DE53-4FCF-A006-A0BCC8185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465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5F178B-590A-419B-8EB2-9D685719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856A006-B5C0-4B02-A700-B508CE0CA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9D56F10-7E8F-4A0B-BE7F-979AE0AE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FA990D4-B4AE-44FE-888E-001BD781C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427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CB0A286-BF01-4660-9F00-DF74BE1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4BB71D7-46C0-4D69-838E-9FADF8246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B254405-5EC9-461D-93ED-FD2202161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444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3602BA-BDFC-4795-B2C2-EE20DE57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6B680D-C2D4-4001-8E05-DFCB318B6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82389E4-2860-4B03-AB1B-D53E9C758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539C3DA-7889-4A5F-8447-03B65D90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B717DA4-9579-4E2C-91EF-ADA2A82D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0E260D7-716B-49BC-85C4-4C04EED0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857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20579A-5756-4141-A88D-BA47ED5A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3D4907B-39C2-4BC2-AB03-8FE2DE443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967231-78A7-4FF2-8A52-DC5269824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BD9675B-0BEA-4714-9815-8E3FDD956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3269940-0BE4-4E82-9838-8D49F591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C722A5A-D241-47BD-9459-7A62A14A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820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D3938C-80CA-47C6-9912-B489B2FF4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2793A5A-71EE-49BD-B463-A0A379962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332DBE-DF4B-4FE7-AF10-951D8D270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B3EF4A-A576-4AEB-BF3F-100809284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9786082-EF2B-47E5-8527-BE1A2FF4B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759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B4BD172-C2C9-4044-9B4B-608C63BBF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79BEDB0-B3D2-4C7D-9B88-962F006BC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DC04C7D-E1E1-461D-8217-FCCE1377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C374A77-D75F-48A2-9DDF-3EDCF1CC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101E243-7458-42DD-9E70-3A0F0D18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159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5A1954B-8D46-4C78-8F81-964C5300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EA7B474-8F68-4E11-9E27-CA2B63471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2BBFD75-D156-4082-A1D9-0D86C4E916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650D7-50B5-4183-B50C-4BDAF01E640E}" type="datetimeFigureOut">
              <a:rPr lang="tr-TR" smtClean="0"/>
              <a:t>09.03.2021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18F48CF-3316-45C2-AAC5-C3E93F6FA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8CF9C1-EB58-4D45-937D-E6EA0D4F4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7FAB7-E24A-4849-B9BA-067AC9235A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51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F48B001-8381-4710-9125-6C709E4A1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243" y="814022"/>
            <a:ext cx="9727096" cy="556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0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F21BEAD-D726-4284-90E9-ACC89BC17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4" y="689113"/>
            <a:ext cx="10495721" cy="420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00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341E0A7-4120-4175-A300-0FD04A04B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556592"/>
            <a:ext cx="10601739" cy="329979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8F0B9C6-4F0D-44D2-AFC7-D0B9DA351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95" y="3564835"/>
            <a:ext cx="10601739" cy="287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2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3073FB5-45F8-4783-8B82-A2C47CCE0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62610"/>
            <a:ext cx="10217426" cy="119269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61B8229-38D3-403B-8AAC-689CB7890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55304"/>
            <a:ext cx="10495722" cy="434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4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9DD358D-CF76-4618-96EE-1E30D32B5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2" y="755374"/>
            <a:ext cx="10933043" cy="547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9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ED87E95-588F-4130-8236-92EBE79AD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5" y="954157"/>
            <a:ext cx="10893287" cy="364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4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F501BEB-7FCD-4E77-89A9-6B06774C3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8" y="689113"/>
            <a:ext cx="10774017" cy="544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4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F4B798-E2C0-4393-96D6-6B70D8CFB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27652"/>
            <a:ext cx="10535478" cy="34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8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74AA481-66A9-46A5-A643-EDF2C409D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17" y="901148"/>
            <a:ext cx="10177670" cy="47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1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DA6439D-99E9-49E3-BD0E-456144691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97" y="1060175"/>
            <a:ext cx="10455964" cy="322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93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EDAC28A-FE63-4D65-8A80-9A4607D2E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7" y="834888"/>
            <a:ext cx="10747513" cy="557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7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5C2C45D-66F8-41E3-8A86-46728B02F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" y="901147"/>
            <a:ext cx="10800522" cy="382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86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0D35902-0F6F-48BA-A77F-3705678D7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8" y="781878"/>
            <a:ext cx="10654748" cy="469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45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D23C91B-E0BC-4AFD-8FBF-0070CC9F2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78" y="609600"/>
            <a:ext cx="996563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44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91D1ACD-3CE9-4C12-8A48-46590BB31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09" y="808383"/>
            <a:ext cx="10376452" cy="362088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4D3F5FE-B05A-47AB-AA24-A7AB5F4C5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38" y="4333461"/>
            <a:ext cx="10588487" cy="141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0D5D3C4-65DA-4867-AD1C-B730B6183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70" y="1033671"/>
            <a:ext cx="10535478" cy="330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77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5625A98-89F0-431F-A525-717E3FFE2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1" y="702365"/>
            <a:ext cx="10827026" cy="563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58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5979059-47E3-41AC-9D9F-79A8E4585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18" y="834887"/>
            <a:ext cx="10561982" cy="53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13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A2535EA-0DBF-4D97-9149-D425EC333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609602"/>
            <a:ext cx="10707757" cy="300824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8559547-E0A7-436B-8D51-E0F82B354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0" y="3429000"/>
            <a:ext cx="10893287" cy="32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95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720F251-A27C-4CFE-BC34-DC47FA9A0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6" y="821635"/>
            <a:ext cx="10442713" cy="53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52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3FB75D6-D332-46FF-8726-21EFC2F8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9" y="914400"/>
            <a:ext cx="10760764" cy="37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55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7C029DC-3BD6-43FD-9C95-DF1682138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808383"/>
            <a:ext cx="10601739" cy="262061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9E334CC-F828-4602-A5CE-74B7DC732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1" y="3313043"/>
            <a:ext cx="10601738" cy="29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14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CB2D751-0CCD-4768-9764-143F6D9D9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549" y="490331"/>
            <a:ext cx="5210902" cy="531412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3D3C07D-6B06-41E4-8E7C-FBCAA2982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890" y="5804454"/>
            <a:ext cx="6592220" cy="9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64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65F5981-A589-46A7-8CE6-22EDED97A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2" y="808383"/>
            <a:ext cx="10734262" cy="55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23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CAC1203-389D-4BBD-BF96-DEE066C4D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914400"/>
            <a:ext cx="10721008" cy="31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71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C30C709-13A2-4C97-B389-769CC58CA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808383"/>
            <a:ext cx="10840279" cy="539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49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D683A26-CB09-470B-B7FA-D4072E9B5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09" y="662609"/>
            <a:ext cx="11078817" cy="580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33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063FDA8-8421-4413-80D0-05461726A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2" y="808383"/>
            <a:ext cx="10946295" cy="406385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5DD7DF9-1BCE-4F56-9738-0733E1FAF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35" y="4757530"/>
            <a:ext cx="10747512" cy="145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65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EC87B69-9BF1-4439-8842-73DE5BFA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9" y="927653"/>
            <a:ext cx="10575235" cy="402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01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D352A9C-8869-4176-9DE0-6BCB6ED9B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689114"/>
            <a:ext cx="10853531" cy="351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249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DB4CD60-F179-4831-B289-904A99C93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742122"/>
            <a:ext cx="10853531" cy="55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39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551DC15-706C-4CE9-A19B-77C84E3CC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7" y="834888"/>
            <a:ext cx="10575234" cy="339255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68D04F5-FD1A-4E9E-A8B3-315C87474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235" y="4227444"/>
            <a:ext cx="9992138" cy="165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11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5BBA6DA-F478-451F-9F27-68237753E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7" y="861390"/>
            <a:ext cx="10933043" cy="51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22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4ADC38C-7649-4C26-8408-42D7A828F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8" y="834889"/>
            <a:ext cx="10800522" cy="206733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FADC1F1B-74BF-4028-A617-C0B51308E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78" y="2911105"/>
            <a:ext cx="10972800" cy="37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5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E4AE96-A13F-4BE1-86E8-6A5196D45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8" y="1311965"/>
            <a:ext cx="10455965" cy="412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02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26C7B8E-C742-4552-AD0B-C5178241E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3" y="622852"/>
            <a:ext cx="10535479" cy="561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61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2EACD38-16BC-4E5E-91F0-3BEB01EBF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1" y="689113"/>
            <a:ext cx="10853529" cy="53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149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51592E0-4C74-4525-9A05-893237AC7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1" y="728870"/>
            <a:ext cx="1089328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27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F8F5D1A-623D-4CFF-AD71-F4941277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6" y="834887"/>
            <a:ext cx="10946295" cy="259411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2B99654-976D-4B9C-8C81-9B459C644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09" y="3207026"/>
            <a:ext cx="11131826" cy="281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89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7651F17-9DA8-4DB4-BC27-777F39E48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795130"/>
            <a:ext cx="10919792" cy="371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106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5FC8C5D-4855-4C2A-AAE4-6BE3FD99F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728871"/>
            <a:ext cx="10787270" cy="483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23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5D93CC4-81F9-4D7F-8D85-0A6382CC1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874644"/>
            <a:ext cx="10800522" cy="465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80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DD4DA56-8B6D-4F17-A2A6-C2D2AC4CF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" y="675860"/>
            <a:ext cx="10827026" cy="251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409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57DAD17-1ECA-45A6-927F-6AD6F1D50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6" y="609600"/>
            <a:ext cx="9992139" cy="241189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3DA6E70-AF99-48E1-B7CC-E9F449643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904" y="3021496"/>
            <a:ext cx="10177670" cy="349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1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73CFA5F-A9FC-47F5-957E-F72174226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6" y="768627"/>
            <a:ext cx="10230678" cy="441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536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BA49779-183D-4E96-99DA-BC0CEA552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" y="901148"/>
            <a:ext cx="10880035" cy="310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18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454B18C-6224-421A-9B67-5A14A6ED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4" y="874643"/>
            <a:ext cx="10601740" cy="306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80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08C805A-4CE8-4AA1-81AE-B9C49EDCF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8" y="940904"/>
            <a:ext cx="10800522" cy="532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807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4512FA5-3094-414C-8FA6-73AD4162E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39" y="715617"/>
            <a:ext cx="10283687" cy="544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36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04E01E8-6B6E-45BA-9FA3-05506A501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226" y="848140"/>
            <a:ext cx="9289774" cy="331304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031454B-7CDC-4F88-AF55-8A3817855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17" y="4333460"/>
            <a:ext cx="10270435" cy="209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311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3C24020-206F-4A1B-9D74-F2DBD9E6C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35" y="795130"/>
            <a:ext cx="9952381" cy="542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24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2E16085-FDA3-4F06-9C47-22D1BD60F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14" y="980661"/>
            <a:ext cx="10495722" cy="363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082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3833775-8FA3-4206-8DD8-430DD310B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66" y="715617"/>
            <a:ext cx="10389704" cy="54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922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AC6F7DC-9858-407F-A480-D8ECB64F1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09" y="781879"/>
            <a:ext cx="10800521" cy="197457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484B096-1703-416E-999A-DE03C75DE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87" y="2756454"/>
            <a:ext cx="8947803" cy="67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435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74BA00D-D0B0-4169-99C7-7B0FC3DF3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622852"/>
            <a:ext cx="10323442" cy="555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150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CBB6D6E-66BB-4CB9-A15E-80C2325B4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914400"/>
            <a:ext cx="10469217" cy="512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151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4EF3A2F-7C35-4093-BD4A-A6B69DA9F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43" y="596349"/>
            <a:ext cx="9634331" cy="567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27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31483F6-8957-45FC-873F-94815F78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8" y="914400"/>
            <a:ext cx="981986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34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AAD9FE9-ACFA-4B3D-BEC5-1F86BC9B6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4" y="410817"/>
            <a:ext cx="10469217" cy="621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853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C19BEE-0BE7-4EF9-BF08-4CE193CD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191" y="848139"/>
            <a:ext cx="10204174" cy="503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82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E51EE09-3272-4314-AEAD-3BAA7F949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4" y="848139"/>
            <a:ext cx="1053547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40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9BCE186-B9FF-400F-B919-6142FC1E7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1" y="768627"/>
            <a:ext cx="10787269" cy="25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828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7ACA85A-FEC4-4673-B5B4-D4556C24D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0" y="914400"/>
            <a:ext cx="1084027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50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0</Words>
  <Application>Microsoft Office PowerPoint</Application>
  <PresentationFormat>Geniş ekran</PresentationFormat>
  <Paragraphs>0</Paragraphs>
  <Slides>63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ACER</dc:creator>
  <cp:lastModifiedBy>KAYA TUNCER ÇAĞLAYAN</cp:lastModifiedBy>
  <cp:revision>57</cp:revision>
  <dcterms:created xsi:type="dcterms:W3CDTF">2021-01-11T20:22:29Z</dcterms:created>
  <dcterms:modified xsi:type="dcterms:W3CDTF">2021-03-09T08:44:49Z</dcterms:modified>
</cp:coreProperties>
</file>